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365760"/>
            <a:ext cx="27432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200" b="1" dirty="0">
                <a:solidFill>
                  <a:srgbClr val="E9456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 }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457200" y="1554480"/>
            <a:ext cx="8229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Пап, давай работать вместе!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457200" y="274320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A0A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Почему я готова стать твоим помощником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457200" y="3520440"/>
            <a:ext cx="1645920" cy="45720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37490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Презентация от твоей дочери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960120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Немного о себе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1234440"/>
            <a:ext cx="822960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234440"/>
            <a:ext cx="64008" cy="685800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85800" y="132588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🎓  Учусь на IT-специальности — база уже есть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457200" y="2103120"/>
            <a:ext cx="822960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57200" y="2103120"/>
            <a:ext cx="64008" cy="685800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85800" y="219456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👀  Вижу, как много ты работаешь, и хочу помочь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457200" y="2971800"/>
            <a:ext cx="822960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57200" y="2971800"/>
            <a:ext cx="64008" cy="685800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85800" y="306324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🚀  Хочу расти рядом с лучшим программистом, которого знаю</a:t>
            </a:r>
            <a:endParaRPr lang="en-US" sz="1500" dirty="0"/>
          </a:p>
        </p:txBody>
      </p:sp>
      <p:sp>
        <p:nvSpPr>
          <p:cNvPr id="14" name="Shape 12"/>
          <p:cNvSpPr/>
          <p:nvPr/>
        </p:nvSpPr>
        <p:spPr>
          <a:xfrm>
            <a:off x="457200" y="3840480"/>
            <a:ext cx="822960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57200" y="3840480"/>
            <a:ext cx="64008" cy="685800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85800" y="393192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💪  Готова учиться, не бояться ошибок и брать на себя ответственность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960120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Моя зона помощи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20040" y="1097280"/>
            <a:ext cx="411480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097280"/>
            <a:ext cx="64008" cy="1600200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84632" y="1207008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🔍  Ресёрч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84632" y="1572768"/>
            <a:ext cx="38404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Ищу решения, читаю документацию, изучаю библиотеки — чтобы ты не тратил время на поиск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709160" y="1097280"/>
            <a:ext cx="411480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09160" y="1097280"/>
            <a:ext cx="64008" cy="1600200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73752" y="1207008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🧪  Тестирование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873752" y="1572768"/>
            <a:ext cx="38404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Проверяю сайты и приложения глазами пользователя, нахожу то, что незаметно изнутри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320040" y="2880360"/>
            <a:ext cx="411480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20040" y="2880360"/>
            <a:ext cx="64008" cy="1600200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84632" y="2990088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🐛  Поиск багов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84632" y="3355848"/>
            <a:ext cx="38404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Нахожу ошибки и описываю их чётко: что происходит, где, при каких условиях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709160" y="2880360"/>
            <a:ext cx="411480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09160" y="2880360"/>
            <a:ext cx="64008" cy="1600200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873752" y="2990088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⚙️  Рутина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4873752" y="3355848"/>
            <a:ext cx="38404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Берусь за повторяющиеся задачи, чтобы ты мог сосредоточиться на сложном коде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960120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Как я буду расти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1188720"/>
            <a:ext cx="822960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188720"/>
            <a:ext cx="685800" cy="685800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298448"/>
            <a:ext cx="685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325880" y="1325880"/>
            <a:ext cx="7223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Начну изучать JavaScript — твой основной язык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457200" y="2057400"/>
            <a:ext cx="822960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57200" y="2057400"/>
            <a:ext cx="685800" cy="685800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2167128"/>
            <a:ext cx="685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325880" y="2194560"/>
            <a:ext cx="7223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Буду проходить онлайн-курсы и разбирать твой код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457200" y="2926080"/>
            <a:ext cx="822960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57200" y="2926080"/>
            <a:ext cx="685800" cy="685800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3035808"/>
            <a:ext cx="685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325880" y="3063240"/>
            <a:ext cx="7223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Каждую неделю буду показывать прогресс</a:t>
            </a:r>
            <a:endParaRPr lang="en-US" sz="1500" dirty="0"/>
          </a:p>
        </p:txBody>
      </p:sp>
      <p:sp>
        <p:nvSpPr>
          <p:cNvPr id="17" name="Shape 15"/>
          <p:cNvSpPr/>
          <p:nvPr/>
        </p:nvSpPr>
        <p:spPr>
          <a:xfrm>
            <a:off x="457200" y="3794760"/>
            <a:ext cx="822960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57200" y="3794760"/>
            <a:ext cx="685800" cy="685800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" y="3904488"/>
            <a:ext cx="685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325880" y="3931920"/>
            <a:ext cx="7223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Прошу тебя: объясняй задачи, а я буду спрашивать и пробовать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960120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Win-Win для нас двоих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20040" y="1097280"/>
            <a:ext cx="4023360" cy="356616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097280"/>
            <a:ext cx="4023360" cy="502920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11480" y="1115568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Тебе 👨‍💻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02920" y="1783080"/>
            <a:ext cx="3749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C0CD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Помощник на задачах ресёрча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02920" y="2331720"/>
            <a:ext cx="3566160" cy="0"/>
          </a:xfrm>
          <a:prstGeom prst="line">
            <a:avLst/>
          </a:prstGeom>
          <a:noFill/>
          <a:ln w="12700">
            <a:solidFill>
              <a:srgbClr val="2A2A4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02920" y="2532888"/>
            <a:ext cx="3749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C0CD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Больше времени на сложный код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02920" y="3081528"/>
            <a:ext cx="3566160" cy="0"/>
          </a:xfrm>
          <a:prstGeom prst="line">
            <a:avLst/>
          </a:prstGeom>
          <a:noFill/>
          <a:ln w="12700">
            <a:solidFill>
              <a:srgbClr val="2A2A4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02920" y="3282696"/>
            <a:ext cx="3749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C0CD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Кто-то, кому можно объяснить задачу вслух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800600" y="1097280"/>
            <a:ext cx="4023360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800600" y="1097280"/>
            <a:ext cx="4023360" cy="502920"/>
          </a:xfrm>
          <a:prstGeom prst="rect">
            <a:avLst/>
          </a:prstGeom>
          <a:solidFill>
            <a:srgbClr val="2A3F6F"/>
          </a:solidFill>
          <a:ln w="12700">
            <a:solidFill>
              <a:srgbClr val="2A3F6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892040" y="1115568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Мне 🙋‍♀️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4937760" y="1783080"/>
            <a:ext cx="3749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Реальный опыт рядом с профессионалом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4937760" y="2331720"/>
            <a:ext cx="356616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937760" y="2532888"/>
            <a:ext cx="3749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Быстрый рост по сравнению с учёбой в одиночку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4937760" y="3081528"/>
            <a:ext cx="356616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937760" y="3282696"/>
            <a:ext cx="3749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Самый крутой ментор — мой папа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Зачем мне это?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2286000" cy="45720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37160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C0CD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Ты для меня — пример того, какой программисткой хочу стать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57200" y="21488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C0CD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🎯  Хочу доказать — не словами, а делом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57200" y="292608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D6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❤️  Работа вместе — это не просто опыт, это время рядом с тобой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57200" y="3703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C0CD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🤝  Дай мне шанс, и я не подведу тебя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Давай попробуем?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457200" y="13258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A0A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Предлагаю начать с одной маленькой задачи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457200" y="196596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A0A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Если не справлюсь — честно скажешь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57200" y="260604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A0AE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Если справлюсь — берёшь меня в команду 😊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1371600" y="3291840"/>
            <a:ext cx="6400800" cy="1097280"/>
          </a:xfrm>
          <a:prstGeom prst="rect">
            <a:avLst/>
          </a:prstGeom>
          <a:solidFill>
            <a:srgbClr val="E94560"/>
          </a:solidFill>
          <a:ln w="12700">
            <a:solidFill>
              <a:srgbClr val="E9456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371600" y="3383280"/>
            <a:ext cx="6400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Готова начать хоть сегодня!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Пап, давай работать вместе!</dc:title>
  <dc:subject>PptxGenJS Presentation</dc:subject>
  <dc:creator>PptxGenJS</dc:creator>
  <cp:lastModifiedBy>PptxGenJS</cp:lastModifiedBy>
  <cp:revision>1</cp:revision>
  <dcterms:created xsi:type="dcterms:W3CDTF">2026-05-15T15:15:42Z</dcterms:created>
  <dcterms:modified xsi:type="dcterms:W3CDTF">2026-05-15T15:15:42Z</dcterms:modified>
</cp:coreProperties>
</file>